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4D2FC-590B-678A-3D2F-051E6CAE8868}" v="2" dt="2020-06-30T21:18:09.155"/>
    <p1510:client id="{EC426D26-AF1F-415B-8637-5BAD2BB40B57}" v="8" dt="2020-06-29T20:55:39.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E016143-E03C-4CFD-AFDC-14E5BDEA754C}" type="datetimeFigureOut">
              <a:rPr lang="en-US" smtClean="0"/>
              <a:t>6/30/2020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543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3E54A-A8CA-48C1-9504-691B58049D29}"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0071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6C806-BBF7-471C-9527-881CE2266695}"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522572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94063-DF36-4330-A365-08DA1FA5B7D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914017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997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CFA4AC-08CC-42CE-BD01-C191750A04EC}"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898351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7A723-92A7-435B-B681-F25B092FEFEB}" type="datetimeFigureOut">
              <a:rPr lang="en-US" smtClean="0"/>
              <a:t>6/30/2020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77586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smtClean="0"/>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54682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smtClean="0"/>
              <a:t>6/30/2020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74906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65193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67295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E59FD0C-5451-4CA0-86AF-E70AE3279989}" type="datetimeFigureOut">
              <a:rPr lang="en-US" smtClean="0"/>
              <a:t>6/30/2020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179146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A091-BFC5-234C-B823-EBE53CF8E0C9}"/>
              </a:ext>
            </a:extLst>
          </p:cNvPr>
          <p:cNvSpPr>
            <a:spLocks noGrp="1"/>
          </p:cNvSpPr>
          <p:nvPr>
            <p:ph type="ctrTitle"/>
          </p:nvPr>
        </p:nvSpPr>
        <p:spPr/>
        <p:txBody>
          <a:bodyPr/>
          <a:lstStyle/>
          <a:p>
            <a:r>
              <a:rPr lang="en-US"/>
              <a:t>9’s Multiplication Table</a:t>
            </a:r>
          </a:p>
        </p:txBody>
      </p:sp>
      <p:sp>
        <p:nvSpPr>
          <p:cNvPr id="3" name="Subtitle 2">
            <a:extLst>
              <a:ext uri="{FF2B5EF4-FFF2-40B4-BE49-F238E27FC236}">
                <a16:creationId xmlns:a16="http://schemas.microsoft.com/office/drawing/2014/main" id="{A41803A7-9443-3F4F-9793-3F40CB66CAEF}"/>
              </a:ext>
            </a:extLst>
          </p:cNvPr>
          <p:cNvSpPr>
            <a:spLocks noGrp="1"/>
          </p:cNvSpPr>
          <p:nvPr>
            <p:ph type="subTitle" idx="1"/>
          </p:nvPr>
        </p:nvSpPr>
        <p:spPr/>
        <p:txBody>
          <a:bodyPr/>
          <a:lstStyle/>
          <a:p>
            <a:r>
              <a:rPr lang="en-US"/>
              <a:t>Flashcards from: </a:t>
            </a:r>
            <a:r>
              <a:rPr lang="en-US" err="1"/>
              <a:t>gfletchy.com</a:t>
            </a:r>
            <a:endParaRPr lang="en-US"/>
          </a:p>
        </p:txBody>
      </p:sp>
    </p:spTree>
    <p:extLst>
      <p:ext uri="{BB962C8B-B14F-4D97-AF65-F5344CB8AC3E}">
        <p14:creationId xmlns:p14="http://schemas.microsoft.com/office/powerpoint/2010/main" val="55689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F0FB-83AD-B54F-91F4-D87C17B50B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08C6A7-B938-ED40-BA29-6324096726F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34542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2A42A-F2A3-514F-BF23-27F2B2924FD3}"/>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38A224BA-6F71-E049-889D-8BF963620E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3342" y="2057400"/>
            <a:ext cx="3331978" cy="4038600"/>
          </a:xfrm>
        </p:spPr>
      </p:pic>
    </p:spTree>
    <p:extLst>
      <p:ext uri="{BB962C8B-B14F-4D97-AF65-F5344CB8AC3E}">
        <p14:creationId xmlns:p14="http://schemas.microsoft.com/office/powerpoint/2010/main" val="1245363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67A1-7F40-A94F-AB68-42F062EC71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659943-7180-0744-9E1C-BDB122ED408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4909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477D-C3B6-6C42-B2A2-E613FE28D9FE}"/>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6035B0A6-C35C-7140-A0F5-DDB3E49EAF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6310" y="2057400"/>
            <a:ext cx="3466043" cy="4038600"/>
          </a:xfrm>
        </p:spPr>
      </p:pic>
    </p:spTree>
    <p:extLst>
      <p:ext uri="{BB962C8B-B14F-4D97-AF65-F5344CB8AC3E}">
        <p14:creationId xmlns:p14="http://schemas.microsoft.com/office/powerpoint/2010/main" val="2590664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E6D-51A5-F847-BB41-AF61593904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E782E2-242B-DF46-81A0-76880CA7196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41388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DEC6-A675-7142-A835-D65562749D07}"/>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4CB55DA-3D7F-C441-9717-21028A431D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7378" y="2057400"/>
            <a:ext cx="3563906" cy="4038600"/>
          </a:xfrm>
        </p:spPr>
      </p:pic>
    </p:spTree>
    <p:extLst>
      <p:ext uri="{BB962C8B-B14F-4D97-AF65-F5344CB8AC3E}">
        <p14:creationId xmlns:p14="http://schemas.microsoft.com/office/powerpoint/2010/main" val="1194696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9F18C-EF1F-0D4B-A7A5-639E0CF9D8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63AABE-605F-9B40-A195-E1DD78327C0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81611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EF20-B913-004C-88A5-02D343A7022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80B66998-064A-014D-A17C-FC0F3C60D9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3453" y="2057400"/>
            <a:ext cx="3531757" cy="4038600"/>
          </a:xfrm>
        </p:spPr>
      </p:pic>
    </p:spTree>
    <p:extLst>
      <p:ext uri="{BB962C8B-B14F-4D97-AF65-F5344CB8AC3E}">
        <p14:creationId xmlns:p14="http://schemas.microsoft.com/office/powerpoint/2010/main" val="3499026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5BA7-9C5F-424E-88E1-2E526D9F0B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38A4FC-76A5-5E4D-9A5F-7D8B6663870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27411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CABC-A71D-B547-AFB0-E476BD8196BE}"/>
              </a:ext>
            </a:extLst>
          </p:cNvPr>
          <p:cNvSpPr>
            <a:spLocks noGrp="1"/>
          </p:cNvSpPr>
          <p:nvPr>
            <p:ph type="title"/>
          </p:nvPr>
        </p:nvSpPr>
        <p:spPr/>
        <p:txBody>
          <a:bodyPr/>
          <a:lstStyle/>
          <a:p>
            <a:endParaRPr lang="en-US"/>
          </a:p>
        </p:txBody>
      </p:sp>
      <p:pic>
        <p:nvPicPr>
          <p:cNvPr id="5" name="Picture 5">
            <a:extLst>
              <a:ext uri="{FF2B5EF4-FFF2-40B4-BE49-F238E27FC236}">
                <a16:creationId xmlns:a16="http://schemas.microsoft.com/office/drawing/2014/main" id="{FD428E62-1EF8-394F-BB43-BA8AAE4EF1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3163" y="2057400"/>
            <a:ext cx="3552336" cy="4038600"/>
          </a:xfrm>
        </p:spPr>
      </p:pic>
    </p:spTree>
    <p:extLst>
      <p:ext uri="{BB962C8B-B14F-4D97-AF65-F5344CB8AC3E}">
        <p14:creationId xmlns:p14="http://schemas.microsoft.com/office/powerpoint/2010/main" val="115568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8305-BABD-4672-A09A-FC38DE3EF769}"/>
              </a:ext>
            </a:extLst>
          </p:cNvPr>
          <p:cNvSpPr>
            <a:spLocks noGrp="1"/>
          </p:cNvSpPr>
          <p:nvPr>
            <p:ph type="title"/>
          </p:nvPr>
        </p:nvSpPr>
        <p:spPr/>
        <p:txBody>
          <a:bodyPr/>
          <a:lstStyle/>
          <a:p>
            <a:r>
              <a:rPr lang="en-US"/>
              <a:t>Ways to Use:</a:t>
            </a:r>
          </a:p>
        </p:txBody>
      </p:sp>
      <p:sp>
        <p:nvSpPr>
          <p:cNvPr id="3" name="Content Placeholder 2">
            <a:extLst>
              <a:ext uri="{FF2B5EF4-FFF2-40B4-BE49-F238E27FC236}">
                <a16:creationId xmlns:a16="http://schemas.microsoft.com/office/drawing/2014/main" id="{18319325-58AD-493F-B9B5-0DD2D9F481E0}"/>
              </a:ext>
            </a:extLst>
          </p:cNvPr>
          <p:cNvSpPr>
            <a:spLocks noGrp="1"/>
          </p:cNvSpPr>
          <p:nvPr>
            <p:ph idx="1"/>
          </p:nvPr>
        </p:nvSpPr>
        <p:spPr/>
        <p:txBody>
          <a:bodyPr>
            <a:normAutofit fontScale="85000" lnSpcReduction="20000"/>
          </a:bodyPr>
          <a:lstStyle/>
          <a:p>
            <a:pPr marL="502920" indent="-457200">
              <a:buAutoNum type="arabicPeriod"/>
            </a:pPr>
            <a:r>
              <a:rPr lang="en-US"/>
              <a:t>Look at each flashcard and state how many groups you see and how many are in each group.  </a:t>
            </a:r>
          </a:p>
          <a:p>
            <a:pPr marL="502920" indent="-457200">
              <a:buFont typeface="Corbel" pitchFamily="34" charset="0"/>
              <a:buAutoNum type="arabicPeriod"/>
            </a:pPr>
            <a:r>
              <a:rPr lang="en-US"/>
              <a:t>Look at each flashcard and state how many groups you see and how many are in each group and how many all together</a:t>
            </a:r>
          </a:p>
          <a:p>
            <a:pPr marL="502920" indent="-457200">
              <a:buFont typeface="Corbel" pitchFamily="34" charset="0"/>
              <a:buAutoNum type="arabicPeriod"/>
            </a:pPr>
            <a:r>
              <a:rPr lang="en-US"/>
              <a:t>Look at a flashcard, then quickly move to the next slide, which is blank, and state how many groups you see and how many are in each group.  Then, go back and check your work.</a:t>
            </a:r>
          </a:p>
          <a:p>
            <a:pPr marL="502920" indent="-457200">
              <a:buFont typeface="Corbel" pitchFamily="34" charset="0"/>
              <a:buAutoNum type="arabicPeriod"/>
            </a:pPr>
            <a:r>
              <a:rPr lang="en-US"/>
              <a:t>Look at a flashcard, then quickly move to the next slide, which is blank, and state how many groups you see, how many are in each group and how many all together.  Then go back and check your work.</a:t>
            </a:r>
          </a:p>
          <a:p>
            <a:pPr marL="502920" indent="-457200">
              <a:buFont typeface="Corbel" pitchFamily="34" charset="0"/>
              <a:buAutoNum type="arabicPeriod"/>
            </a:pPr>
            <a:r>
              <a:rPr lang="en-US"/>
              <a:t>Look at a flashcard, then quickly move to the next slide, which is blank, and state the multiplication fact and answer that you saw.  Then go back and check your work. For example, the first slide is 2x1=2</a:t>
            </a:r>
          </a:p>
          <a:p>
            <a:pPr marL="45720" indent="0">
              <a:buNone/>
            </a:pPr>
            <a:r>
              <a:rPr lang="en-US"/>
              <a:t>***use whichever way that is a challenge for you!  If one of the above options is too easy, move to the next level </a:t>
            </a:r>
            <a:r>
              <a:rPr lang="en-US">
                <a:sym typeface="Wingdings" panose="05000000000000000000" pitchFamily="2" charset="2"/>
              </a:rPr>
              <a:t>  Move to the next multiplication table once you feel you have mastered this one.</a:t>
            </a:r>
            <a:endParaRPr lang="en-US"/>
          </a:p>
          <a:p>
            <a:pPr marL="502920" indent="-457200">
              <a:buAutoNum type="arabicPeriod"/>
            </a:pPr>
            <a:endParaRPr lang="en-US"/>
          </a:p>
          <a:p>
            <a:endParaRPr lang="en-US"/>
          </a:p>
        </p:txBody>
      </p:sp>
    </p:spTree>
    <p:extLst>
      <p:ext uri="{BB962C8B-B14F-4D97-AF65-F5344CB8AC3E}">
        <p14:creationId xmlns:p14="http://schemas.microsoft.com/office/powerpoint/2010/main" val="129305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70CF-BBFD-E749-810A-CCFA7FF16483}"/>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CC9A6D9E-05CA-6C48-96E5-490E0D6B7A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7221" y="2057400"/>
            <a:ext cx="3464221" cy="4038600"/>
          </a:xfrm>
        </p:spPr>
      </p:pic>
    </p:spTree>
    <p:extLst>
      <p:ext uri="{BB962C8B-B14F-4D97-AF65-F5344CB8AC3E}">
        <p14:creationId xmlns:p14="http://schemas.microsoft.com/office/powerpoint/2010/main" val="4138892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98AFC-C5CF-4C4A-98FB-A31EDA97B4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4391F4-BF23-5B40-9451-480D1F436D4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47103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359D-C688-544E-8A88-A24A27FC087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EBB43609-D4EB-AE4B-9635-1A5E850CAE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7638" y="2057400"/>
            <a:ext cx="3583387" cy="4038600"/>
          </a:xfrm>
        </p:spPr>
      </p:pic>
    </p:spTree>
    <p:extLst>
      <p:ext uri="{BB962C8B-B14F-4D97-AF65-F5344CB8AC3E}">
        <p14:creationId xmlns:p14="http://schemas.microsoft.com/office/powerpoint/2010/main" val="2395479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0FC7-F90B-CA48-8D03-2A8C3F6655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0ED799-1EA3-3547-A7A9-3156E3A7804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96605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208C-250B-294B-AC97-20931D22BF2A}"/>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8FC1F6A3-09DE-5A4A-950D-FE31DC5AEA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727" y="2057400"/>
            <a:ext cx="3471209" cy="4038600"/>
          </a:xfrm>
        </p:spPr>
      </p:pic>
    </p:spTree>
    <p:extLst>
      <p:ext uri="{BB962C8B-B14F-4D97-AF65-F5344CB8AC3E}">
        <p14:creationId xmlns:p14="http://schemas.microsoft.com/office/powerpoint/2010/main" val="1327616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89FF6-6D3B-064E-969D-5A9FEEABBC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28BE14-193E-894A-B8D2-032534AD317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0742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C1C0D-3925-9B40-9896-84DF9E815066}"/>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44BE6E9-E9D3-2C4C-8A3C-BFB2EF3009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811" y="2057400"/>
            <a:ext cx="3471040" cy="4038600"/>
          </a:xfrm>
        </p:spPr>
      </p:pic>
    </p:spTree>
    <p:extLst>
      <p:ext uri="{BB962C8B-B14F-4D97-AF65-F5344CB8AC3E}">
        <p14:creationId xmlns:p14="http://schemas.microsoft.com/office/powerpoint/2010/main" val="1334075189"/>
      </p:ext>
    </p:extLst>
  </p:cSld>
  <p:clrMapOvr>
    <a:masterClrMapping/>
  </p:clrMapOvr>
</p:sld>
</file>

<file path=ppt/theme/theme1.xml><?xml version="1.0" encoding="utf-8"?>
<a:theme xmlns:a="http://schemas.openxmlformats.org/drawingml/2006/main" name="Basis">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
  <TotalTime>1</TotalTime>
  <Words>227</Words>
  <Application>Microsoft Office PowerPoint</Application>
  <PresentationFormat>Widescreen</PresentationFormat>
  <Paragraphs>9</Paragraphs>
  <Slides>19</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19</vt:i4>
      </vt:variant>
    </vt:vector>
  </HeadingPairs>
  <TitlesOfParts>
    <vt:vector size="21" baseType="lpstr">
      <vt:lpstr>Corbel</vt:lpstr>
      <vt:lpstr>Basis</vt:lpstr>
      <vt:lpstr>9’s Multiplication Table</vt:lpstr>
      <vt:lpstr>Ways to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 Multiplication Table</dc:title>
  <dc:creator>Roszko, Stephanie</dc:creator>
  <cp:lastModifiedBy>Roszko, Stephanie</cp:lastModifiedBy>
  <cp:revision>1</cp:revision>
  <dcterms:created xsi:type="dcterms:W3CDTF">2020-06-29T20:01:24Z</dcterms:created>
  <dcterms:modified xsi:type="dcterms:W3CDTF">2020-06-30T21:50:31Z</dcterms:modified>
</cp:coreProperties>
</file>