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sldIdLst>
    <p:sldId id="256" r:id="rId3"/>
    <p:sldId id="275" r:id="rId4"/>
    <p:sldId id="258"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7CA12-18F1-42E6-B37A-1C944CECD0EF}" v="30" dt="2020-06-29T20:46:0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C4A7539E-407B-DD42-8CCF-A9E6B3A7F70D}" type="datetimeFigureOut">
              <a:rPr lang="en-US" smtClean="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26A1CE9-BC19-EF4D-B9A8-5DEF38D1E280}"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83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A7539E-407B-DD42-8CCF-A9E6B3A7F70D}"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40294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A7539E-407B-DD42-8CCF-A9E6B3A7F70D}"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16032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E016143-E03C-4CFD-AFDC-14E5BDEA754C}" type="datetimeFigureOut">
              <a:rPr lang="en-US" smtClean="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64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6712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1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63253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4683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53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1648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63712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A7539E-407B-DD42-8CCF-A9E6B3A7F70D}"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278006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7935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77860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3781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A7539E-407B-DD42-8CCF-A9E6B3A7F70D}"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A1CE9-BC19-EF4D-B9A8-5DEF38D1E28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48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A7539E-407B-DD42-8CCF-A9E6B3A7F70D}"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201864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A7539E-407B-DD42-8CCF-A9E6B3A7F70D}"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89262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A7539E-407B-DD42-8CCF-A9E6B3A7F70D}"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120818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539E-407B-DD42-8CCF-A9E6B3A7F70D}"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127831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A7539E-407B-DD42-8CCF-A9E6B3A7F70D}"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158765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A7539E-407B-DD42-8CCF-A9E6B3A7F70D}"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6A1CE9-BC19-EF4D-B9A8-5DEF38D1E280}" type="slidenum">
              <a:rPr lang="en-US" smtClean="0"/>
              <a:t>‹#›</a:t>
            </a:fld>
            <a:endParaRPr lang="en-US"/>
          </a:p>
        </p:txBody>
      </p:sp>
    </p:spTree>
    <p:extLst>
      <p:ext uri="{BB962C8B-B14F-4D97-AF65-F5344CB8AC3E}">
        <p14:creationId xmlns:p14="http://schemas.microsoft.com/office/powerpoint/2010/main" val="328111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4A7539E-407B-DD42-8CCF-A9E6B3A7F70D}" type="datetimeFigureOut">
              <a:rPr lang="en-US" smtClean="0"/>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26A1CE9-BC19-EF4D-B9A8-5DEF38D1E280}" type="slidenum">
              <a:rPr lang="en-US" smtClean="0"/>
              <a:t>‹#›</a:t>
            </a:fld>
            <a:endParaRPr lang="en-US"/>
          </a:p>
        </p:txBody>
      </p:sp>
    </p:spTree>
    <p:extLst>
      <p:ext uri="{BB962C8B-B14F-4D97-AF65-F5344CB8AC3E}">
        <p14:creationId xmlns:p14="http://schemas.microsoft.com/office/powerpoint/2010/main" val="41768355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59FD0C-5451-4CA0-86AF-E70AE3279989}" type="datetimeFigureOut">
              <a:rPr lang="en-US" smtClean="0"/>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1717817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ACC3-F93A-3544-AA70-8F4E8C244F82}"/>
              </a:ext>
            </a:extLst>
          </p:cNvPr>
          <p:cNvSpPr>
            <a:spLocks noGrp="1"/>
          </p:cNvSpPr>
          <p:nvPr>
            <p:ph type="ctrTitle"/>
          </p:nvPr>
        </p:nvSpPr>
        <p:spPr>
          <a:xfrm>
            <a:off x="1993805" y="1354668"/>
            <a:ext cx="8204391" cy="2346475"/>
          </a:xfrm>
        </p:spPr>
        <p:txBody>
          <a:bodyPr>
            <a:normAutofit/>
          </a:bodyPr>
          <a:lstStyle/>
          <a:p>
            <a:pPr algn="ctr"/>
            <a:r>
              <a:rPr lang="en-US" sz="6000"/>
              <a:t>4’s Multiplication Table</a:t>
            </a:r>
          </a:p>
        </p:txBody>
      </p:sp>
      <p:sp>
        <p:nvSpPr>
          <p:cNvPr id="3" name="Subtitle 2">
            <a:extLst>
              <a:ext uri="{FF2B5EF4-FFF2-40B4-BE49-F238E27FC236}">
                <a16:creationId xmlns:a16="http://schemas.microsoft.com/office/drawing/2014/main" id="{489B64DC-CEBF-7242-9C60-F9EFCB45B33E}"/>
              </a:ext>
            </a:extLst>
          </p:cNvPr>
          <p:cNvSpPr>
            <a:spLocks noGrp="1"/>
          </p:cNvSpPr>
          <p:nvPr>
            <p:ph type="subTitle" idx="1"/>
          </p:nvPr>
        </p:nvSpPr>
        <p:spPr>
          <a:xfrm>
            <a:off x="2497137" y="3940629"/>
            <a:ext cx="7197726" cy="1240970"/>
          </a:xfrm>
        </p:spPr>
        <p:txBody>
          <a:bodyPr>
            <a:normAutofit/>
          </a:bodyPr>
          <a:lstStyle/>
          <a:p>
            <a:pPr algn="ctr"/>
            <a:r>
              <a:rPr lang="en-US"/>
              <a:t>Flashcards from: gfletchy.com</a:t>
            </a:r>
          </a:p>
          <a:p>
            <a:pPr algn="ctr"/>
            <a:endParaRPr lang="en-US"/>
          </a:p>
        </p:txBody>
      </p:sp>
      <p:sp>
        <p:nvSpPr>
          <p:cNvPr id="4" name="TextBox 3">
            <a:extLst>
              <a:ext uri="{FF2B5EF4-FFF2-40B4-BE49-F238E27FC236}">
                <a16:creationId xmlns:a16="http://schemas.microsoft.com/office/drawing/2014/main" id="{7D4F31B2-B879-4546-B16C-3F430537EB58}"/>
              </a:ext>
            </a:extLst>
          </p:cNvPr>
          <p:cNvSpPr txBox="1"/>
          <p:nvPr/>
        </p:nvSpPr>
        <p:spPr>
          <a:xfrm>
            <a:off x="0" y="0"/>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322266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1779-76E1-1C47-8840-84AAFC55F1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B32C48-ABF6-CD45-BC4E-FAB05AB699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0500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3FB-B097-CE48-8A8B-4F2696D8966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1DCFD8F-97B0-CB47-8F34-EF588ABA68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9084" y="2057400"/>
            <a:ext cx="3560495" cy="4038600"/>
          </a:xfrm>
        </p:spPr>
      </p:pic>
    </p:spTree>
    <p:extLst>
      <p:ext uri="{BB962C8B-B14F-4D97-AF65-F5344CB8AC3E}">
        <p14:creationId xmlns:p14="http://schemas.microsoft.com/office/powerpoint/2010/main" val="4160416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C77D-3BE7-4144-B738-6F461E5AD6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D3EBA8-6D24-9F42-8968-6DBA892BE4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7772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7F8F-07EA-4F44-B841-769648A5316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91543FE-5A2B-1F48-ABED-A0E4AA01F1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9201" y="2057400"/>
            <a:ext cx="3580260" cy="4038600"/>
          </a:xfrm>
        </p:spPr>
      </p:pic>
    </p:spTree>
    <p:extLst>
      <p:ext uri="{BB962C8B-B14F-4D97-AF65-F5344CB8AC3E}">
        <p14:creationId xmlns:p14="http://schemas.microsoft.com/office/powerpoint/2010/main" val="166513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C9FF-8AD1-D349-80CF-E5B27D5237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7DD729-12B3-3949-9864-164A28DAB3C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7908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E4A2-59C0-8043-9338-23C94386B91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DB26BB2-F228-C24A-8DAA-5793FF7F1B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8758" y="2057400"/>
            <a:ext cx="3361147" cy="4038600"/>
          </a:xfrm>
        </p:spPr>
      </p:pic>
    </p:spTree>
    <p:extLst>
      <p:ext uri="{BB962C8B-B14F-4D97-AF65-F5344CB8AC3E}">
        <p14:creationId xmlns:p14="http://schemas.microsoft.com/office/powerpoint/2010/main" val="410128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E6CC-E1B5-A94D-AEF4-CB14C83FED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7226D8-2E7D-3E4A-AB8B-8F9C619F53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16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44F1-86DC-9F40-8393-D19694F37E7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EF0B2FF-7F8B-4A45-8E9D-00E1203F4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2989" y="2057400"/>
            <a:ext cx="3392684" cy="4038600"/>
          </a:xfrm>
        </p:spPr>
      </p:pic>
    </p:spTree>
    <p:extLst>
      <p:ext uri="{BB962C8B-B14F-4D97-AF65-F5344CB8AC3E}">
        <p14:creationId xmlns:p14="http://schemas.microsoft.com/office/powerpoint/2010/main" val="842882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1D53-7646-5F48-A12B-E2C5867126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CC8185-874F-174E-B256-108DBC28A8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6623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8178-5AD3-8343-9A21-95A6E1541F0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5A9B5CA-5ED3-E248-98BE-34A5BDCFEE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2304" y="2057400"/>
            <a:ext cx="3394055" cy="4038600"/>
          </a:xfrm>
        </p:spPr>
      </p:pic>
    </p:spTree>
    <p:extLst>
      <p:ext uri="{BB962C8B-B14F-4D97-AF65-F5344CB8AC3E}">
        <p14:creationId xmlns:p14="http://schemas.microsoft.com/office/powerpoint/2010/main" val="58978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85000" lnSpcReduction="20000"/>
          </a:bodyPr>
          <a:lstStyle/>
          <a:p>
            <a:pPr marL="502920" indent="-457200">
              <a:buAutoNum type="arabicPeriod"/>
            </a:pPr>
            <a:r>
              <a:rPr lang="en-US"/>
              <a:t>Look at each flashcard and state how many groups you see and how many are in each group.  </a:t>
            </a:r>
          </a:p>
          <a:p>
            <a:pPr marL="502920" indent="-457200">
              <a:buFont typeface="Corbel" pitchFamily="34" charset="0"/>
              <a:buAutoNum type="arabicPeriod"/>
            </a:pPr>
            <a:r>
              <a:rPr lang="en-US"/>
              <a:t>Look at each flashcard and state how many groups you see and how many are in each group and how many all together</a:t>
            </a:r>
          </a:p>
          <a:p>
            <a:pPr marL="502920" indent="-457200">
              <a:buFont typeface="Corbel" pitchFamily="34" charset="0"/>
              <a:buAutoNum type="arabicPeriod"/>
            </a:pPr>
            <a:r>
              <a:rPr lang="en-US"/>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a:t>Look at a flashcard, then quickly move to the next slide, which is blank, and state the multiplication fact and answer that you saw.  Then go back and check your work. For example, the first slide is 2x1=2</a:t>
            </a:r>
          </a:p>
          <a:p>
            <a:pPr marL="45720" indent="0">
              <a:buNone/>
            </a:pPr>
            <a:r>
              <a:rPr lang="en-US"/>
              <a:t>***use whichever way that is a challenge for you!  If one of the above options is too easy, move to the next level </a:t>
            </a:r>
            <a:r>
              <a:rPr lang="en-US">
                <a:sym typeface="Wingdings" panose="05000000000000000000" pitchFamily="2" charset="2"/>
              </a:rPr>
              <a:t>  Move to the next multiplication table once you feel you have mastered this one.</a:t>
            </a:r>
            <a:endParaRPr lang="en-US"/>
          </a:p>
          <a:p>
            <a:pPr marL="502920" indent="-457200">
              <a:buAutoNum type="arabicPeriod"/>
            </a:pPr>
            <a:endParaRPr lang="en-US"/>
          </a:p>
          <a:p>
            <a:endParaRPr lang="en-US"/>
          </a:p>
        </p:txBody>
      </p:sp>
    </p:spTree>
    <p:extLst>
      <p:ext uri="{BB962C8B-B14F-4D97-AF65-F5344CB8AC3E}">
        <p14:creationId xmlns:p14="http://schemas.microsoft.com/office/powerpoint/2010/main" val="12930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60E8-6FBA-2D46-8ADA-19D803DBA28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E8FE2BA-98D0-E44F-8ADB-45F3C584D5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418" y="2057400"/>
            <a:ext cx="3455827" cy="4038600"/>
          </a:xfrm>
        </p:spPr>
      </p:pic>
    </p:spTree>
    <p:extLst>
      <p:ext uri="{BB962C8B-B14F-4D97-AF65-F5344CB8AC3E}">
        <p14:creationId xmlns:p14="http://schemas.microsoft.com/office/powerpoint/2010/main" val="1427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941-B920-B84B-A14D-058B66DBC2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462379-5FD6-3040-AD21-5963F56266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732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664DE-0228-E742-895F-C0D2FA18492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6472B14-E321-804A-91C7-26EBF8474C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4888" y="2057400"/>
            <a:ext cx="3468886" cy="4038600"/>
          </a:xfrm>
        </p:spPr>
      </p:pic>
    </p:spTree>
    <p:extLst>
      <p:ext uri="{BB962C8B-B14F-4D97-AF65-F5344CB8AC3E}">
        <p14:creationId xmlns:p14="http://schemas.microsoft.com/office/powerpoint/2010/main" val="205810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956F-A923-8049-8012-5B6501BC11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B82FCB-617F-B247-8FC2-49A8AD24D05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9521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D38E9-8A43-7049-9446-3C25A11A4B0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4FA3ECA-6FC1-4147-97EA-3C502C1D8B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5710" y="2057400"/>
            <a:ext cx="3547242" cy="4038600"/>
          </a:xfrm>
        </p:spPr>
      </p:pic>
    </p:spTree>
    <p:extLst>
      <p:ext uri="{BB962C8B-B14F-4D97-AF65-F5344CB8AC3E}">
        <p14:creationId xmlns:p14="http://schemas.microsoft.com/office/powerpoint/2010/main" val="86012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4C03-9692-4F43-BEAE-B9A5EFC872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7D4697-4DB9-C04F-823B-BE0906A6B9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9373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0EE9-CE96-7E40-A53C-FAB51F8028C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FD5B095-E955-1A48-8D1F-99B6E7CB2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1434" y="2057400"/>
            <a:ext cx="3555794" cy="4038600"/>
          </a:xfrm>
        </p:spPr>
      </p:pic>
    </p:spTree>
    <p:extLst>
      <p:ext uri="{BB962C8B-B14F-4D97-AF65-F5344CB8AC3E}">
        <p14:creationId xmlns:p14="http://schemas.microsoft.com/office/powerpoint/2010/main" val="2085579048"/>
      </p:ext>
    </p:extLst>
  </p:cSld>
  <p:clrMapOvr>
    <a:masterClrMapping/>
  </p:clrMapOvr>
</p:sld>
</file>

<file path=ppt/theme/theme1.xml><?xml version="1.0" encoding="utf-8"?>
<a:theme xmlns:a="http://schemas.openxmlformats.org/drawingml/2006/main" name="Basi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1_Basis">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0</TotalTime>
  <Words>227</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19</vt:i4>
      </vt:variant>
    </vt:vector>
  </HeadingPairs>
  <TitlesOfParts>
    <vt:vector size="22" baseType="lpstr">
      <vt:lpstr>Corbel</vt:lpstr>
      <vt:lpstr>Basis</vt:lpstr>
      <vt:lpstr>1_Basis</vt:lpstr>
      <vt:lpstr>4’s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4’s Multiplication Table</dc:title>
  <dc:creator>Roszko, Stephanie</dc:creator>
  <cp:lastModifiedBy>Roszko, Stephanie</cp:lastModifiedBy>
  <cp:revision>1</cp:revision>
  <dcterms:created xsi:type="dcterms:W3CDTF">2020-06-29T20:43:38Z</dcterms:created>
  <dcterms:modified xsi:type="dcterms:W3CDTF">2020-06-30T21:53:21Z</dcterms:modified>
</cp:coreProperties>
</file>